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6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6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1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0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8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4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15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8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38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2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oom with books on shelves">
            <a:extLst>
              <a:ext uri="{FF2B5EF4-FFF2-40B4-BE49-F238E27FC236}">
                <a16:creationId xmlns:a16="http://schemas.microsoft.com/office/drawing/2014/main" id="{68850F60-04BA-D455-914E-FE95FCC2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429AE-6004-41B7-E000-8528DEA57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000" dirty="0"/>
              <a:t>SQL</a:t>
            </a:r>
            <a:br>
              <a:rPr lang="en-IN" sz="5000" dirty="0"/>
            </a:br>
            <a:r>
              <a:rPr lang="en-IN" sz="5000" dirty="0"/>
              <a:t>Project on </a:t>
            </a:r>
            <a:br>
              <a:rPr lang="en-IN" sz="5000" dirty="0"/>
            </a:br>
            <a:r>
              <a:rPr lang="en-IN" sz="5000" dirty="0"/>
              <a:t>Online Book store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565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2B042-5D9A-0EB3-E646-4EF0AB84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93" y="2177881"/>
            <a:ext cx="4768850" cy="1165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/>
              <a:t>Schema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3AF7E2-A240-C246-AFB8-2AD8FF462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760799C4-90B2-C44F-B45C-4128C830B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8117A5FF-BE82-D049-80D2-F42CEB9E7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BDBD55C-A498-F545-BABF-ACA34A20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FC6DFD41-F3C6-7747-98B3-A47594E7B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A2D6C8B-5842-3443-BC3B-700D61C56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C7442654-B5C0-1847-A829-082D07974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2B39F10-6841-E54C-8D10-69B571EE1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6FFDA-095E-E417-3557-CE976A0C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1" y="503765"/>
            <a:ext cx="7639042" cy="52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ark blue sky with clouds&#10;&#10;AI-generated content may be incorrect.">
            <a:extLst>
              <a:ext uri="{FF2B5EF4-FFF2-40B4-BE49-F238E27FC236}">
                <a16:creationId xmlns:a16="http://schemas.microsoft.com/office/drawing/2014/main" id="{B9E8271F-3C61-D05A-ECFE-4BDE0038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980"/>
          <a:stretch>
            <a:fillRect/>
          </a:stretch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CA630D-BEA1-9430-3883-7C8CFA342F00}"/>
              </a:ext>
            </a:extLst>
          </p:cNvPr>
          <p:cNvSpPr txBox="1"/>
          <p:nvPr/>
        </p:nvSpPr>
        <p:spPr>
          <a:xfrm>
            <a:off x="990600" y="552570"/>
            <a:ext cx="8412480" cy="575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Basic Queries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Retrieve all books in the "Fiction" genre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Find books published after the year 1950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List all customers from the Canada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Show orders placed in November 2023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Retrieve the total stock of books available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Find the details of the most expensive book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Show all customers who ordered more than 1 quantity of a book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Retrieve all orders where the total amount exceeds $20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List all genres available in the Books table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Find the book with the lowest stock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Calculate the total revenue generated from all orders</a:t>
            </a:r>
          </a:p>
        </p:txBody>
      </p:sp>
    </p:spTree>
    <p:extLst>
      <p:ext uri="{BB962C8B-B14F-4D97-AF65-F5344CB8AC3E}">
        <p14:creationId xmlns:p14="http://schemas.microsoft.com/office/powerpoint/2010/main" val="222478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ood planks on a surface&#10;&#10;AI-generated content may be incorrect.">
            <a:extLst>
              <a:ext uri="{FF2B5EF4-FFF2-40B4-BE49-F238E27FC236}">
                <a16:creationId xmlns:a16="http://schemas.microsoft.com/office/drawing/2014/main" id="{C325CEE0-E9A9-2520-1DE5-C6F3F70BE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3" r="-1" b="7006"/>
          <a:stretch>
            <a:fillRect/>
          </a:stretch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C9BAB-AE0B-D860-20D8-2792CD872B3E}"/>
              </a:ext>
            </a:extLst>
          </p:cNvPr>
          <p:cNvSpPr txBox="1"/>
          <p:nvPr/>
        </p:nvSpPr>
        <p:spPr>
          <a:xfrm>
            <a:off x="975360" y="289558"/>
            <a:ext cx="8625840" cy="6260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3000" b="1" i="0" dirty="0">
                <a:effectLst/>
                <a:latin typeface="Neue Haas Grotesk Text Pro (Headings)"/>
              </a:rPr>
              <a:t>Advance Queries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Retrieve the total number of books sold for each genre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Find the average price of books in the "Fantasy" genre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List customers who have placed at least 2 orders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Find the most frequently ordered book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Show the top 3 most expensive books of 'Fantasy' Genre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Retrieve the total quantity of books sold by each author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List the cities where customers who spent over $30 are located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Find the customer who spent the most on orders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Neue Haas Grotesk Text Pro (Headings)"/>
              </a:rPr>
              <a:t>Calculate the stock remaining after fulfilling all orders</a:t>
            </a:r>
          </a:p>
        </p:txBody>
      </p:sp>
    </p:spTree>
    <p:extLst>
      <p:ext uri="{BB962C8B-B14F-4D97-AF65-F5344CB8AC3E}">
        <p14:creationId xmlns:p14="http://schemas.microsoft.com/office/powerpoint/2010/main" val="410575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188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</vt:lpstr>
      <vt:lpstr>Neue Haas Grotesk Text Pro</vt:lpstr>
      <vt:lpstr>Neue Haas Grotesk Text Pro (Headings)</vt:lpstr>
      <vt:lpstr>PunchcardVTI</vt:lpstr>
      <vt:lpstr>SQL Project on  Online Book store</vt:lpstr>
      <vt:lpstr>Schema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shivaji paudel</dc:creator>
  <cp:lastModifiedBy>shivaji paudel</cp:lastModifiedBy>
  <cp:revision>1</cp:revision>
  <dcterms:created xsi:type="dcterms:W3CDTF">2025-07-21T17:36:31Z</dcterms:created>
  <dcterms:modified xsi:type="dcterms:W3CDTF">2025-07-21T17:58:23Z</dcterms:modified>
</cp:coreProperties>
</file>